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06A09-20F1-A11B-FC77-49E2ED4EF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FBF53A-BE3D-69D5-AA89-FEA6D2161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91C70-B3B4-3F02-1B64-DE8904E7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36BB8-9669-C9ED-F7FE-05689557F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FB686-DD09-9B85-E74E-3874825C8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2314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D3646-DC2F-DC4D-2824-D0F2EC34D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D39DF-6AE9-D008-326C-5856F384DE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5B399-2699-A77E-8847-BC9E0B746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DCE97-5982-0126-E825-54BC52C13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63335-C5F0-5622-B500-325CD9BFF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4490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343020-465E-4401-CEC8-FD6AC69B68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A1420C-96BF-7AD8-6767-A42E415D58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6C373A-54CE-4949-2632-123A0A6FD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F4A24-397C-F6F4-7FF1-EBA3F8F4C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9750A-70D7-7F47-D117-0919A22EF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1139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D6B9C-D1E9-A3EA-45F3-62E4F26A8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34208-8547-B442-E601-3828DD3DA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ABFE9-6E11-9A98-9C7A-8FCB149C8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BE112-5ADE-AAA2-2A9D-CF7D26F01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A02AC-8AB3-1A40-95A0-61DD7AC5C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952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D74AB-2BB7-D0DF-A3B6-1FDBB3B8A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D82B14-0BEA-77EA-21D8-DC0D6977A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B3F22-23EB-B677-8B1A-2C32D1E88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B4C70-06F3-A0B6-B1A9-D3B291505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29CDB-92D1-A45E-4FC7-7093F6D65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328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7A5DA-0E9D-8BC4-7011-A7FF1303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7ACFA-9A97-79C7-9A09-F47F75BE3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03498-4C5D-C1C7-9609-06CDC80A47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68945F-F4D2-37D8-0543-65F91988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9BDAD-027E-F856-0A1A-A2D0EE656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E368DE-9609-970B-4D69-34A2033DB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9833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97DD1-BE78-8DE8-FD04-E6DD4A02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E4742C-13C8-9573-0C07-2AF6B15B5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FC190-6110-ED26-8FB5-5B2F804BD9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19BB80-3DBF-B394-A54E-32DDE05A4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9A8CB7-B404-A52B-B3AA-0C3F88FAB2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C8F80D-4FFF-D11B-D731-9BDF8BAB6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2757C8-BA7B-9170-8644-EBB0CF05B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3D3C23-9197-4BEB-8963-B84D966C7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4253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0FDA4-71F7-E150-7970-DD37B7FFC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6D8499-CA58-1094-76EF-30D4DEC25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AD3798-ED9E-FEF0-026D-3113DC7B5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6437-D2F8-01D8-B5D4-4D45575A5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0906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E71236-5661-2277-498C-5D382A8FB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5A69B6-A2B8-5B94-31C2-74DE42281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E7B247-B46A-1330-3975-867BA067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782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E837B-852A-547B-E245-30BF3F878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DE96D-9EA9-413C-B9EC-A3A2B92BA2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4CB19B-DEDB-106E-979D-02DA1A960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71CAAA-A8F0-9BDD-A224-5B036F669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B98191-80F6-9D4C-3388-0491CF2B3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018AC3-09B0-287F-8703-8ABDDD2EB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7451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C4730-0677-69B5-2D1E-35AE7AA8F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6CF350-FA9E-1278-B6F5-905417262D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A9E1F-FEF8-D15F-DBE9-04AE46A0E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9A099-0342-B74C-EE69-9E57360DB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39E844-3B5B-A502-E3DF-4B4273666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360E63-A3C6-4796-EA24-C144879F9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137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9F3CB5-531F-C97F-AAEE-F78AA075D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984C0-AD3C-DABA-04DE-157C4C37F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55836-0D7D-06AC-068B-043EA3D286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BE451-7E8F-4C2C-8CAC-9D2FBA00A14A}" type="datetimeFigureOut">
              <a:rPr lang="en-IN" smtClean="0"/>
              <a:t>Tuesday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5F3A8-E0F0-1902-F004-2DA10EBC91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9B7BE-9177-97F1-0DED-8A2F3840D2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81104-0B1D-4193-86A6-742B5B02A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5459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39D1D-76E3-B099-1E3E-874302E270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ISTIO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B2AC87-BFBD-E9E1-5F73-AA5B52D034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SERVICE MESH</a:t>
            </a:r>
          </a:p>
        </p:txBody>
      </p:sp>
    </p:spTree>
    <p:extLst>
      <p:ext uri="{BB962C8B-B14F-4D97-AF65-F5344CB8AC3E}">
        <p14:creationId xmlns:p14="http://schemas.microsoft.com/office/powerpoint/2010/main" val="1764732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05130-CAAB-158B-E962-92A80456C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C5B11-276E-B64B-D2D2-C854DA46F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B38734-DEAF-6FC2-796D-56FBA1FB5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710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05130-CAAB-158B-E962-92A80456C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C5B11-276E-B64B-D2D2-C854DA46F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5A7FB8-4882-E384-2F93-F7DB126CC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801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05130-CAAB-158B-E962-92A80456C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C5B11-276E-B64B-D2D2-C854DA46F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CAF1C6-D059-A0B3-01BF-C98E14E1F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239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05130-CAAB-158B-E962-92A80456C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C5B11-276E-B64B-D2D2-C854DA46F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80045E-0DAB-B3AC-CDA3-D8F3D84CA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040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3637F-6E0B-297B-B715-110642396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C2A2D78-A9D4-941D-49E2-56198579BE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09881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3637F-6E0B-297B-B715-110642396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734A9-43A0-D626-C7C8-C9E7F83CA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8DA5AB-BDC3-8124-0554-C13D96465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69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3637F-6E0B-297B-B715-110642396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734A9-43A0-D626-C7C8-C9E7F83CA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F03C0B-9861-51B5-C564-2E103931A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938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3637F-6E0B-297B-B715-110642396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734A9-43A0-D626-C7C8-C9E7F83CA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189036-547F-D994-CE80-976E3752C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35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3637F-6E0B-297B-B715-110642396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734A9-43A0-D626-C7C8-C9E7F83CA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F84887-9E50-25F1-A3CB-8A4844036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215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3637F-6E0B-297B-B715-110642396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734A9-43A0-D626-C7C8-C9E7F83CA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13152E-E71C-4590-15B7-0478F25E3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158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3637F-6E0B-297B-B715-110642396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734A9-43A0-D626-C7C8-C9E7F83CA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6070A5-4043-08E4-5B02-FBD0E2036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248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05130-CAAB-158B-E962-92A80456C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C5B11-276E-B64B-D2D2-C854DA46F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E8439B-9606-B0AA-482E-259C40072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004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3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ISTIO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ISTIO</dc:title>
  <dc:creator>Subodh Dere</dc:creator>
  <cp:lastModifiedBy>Subodh Dere</cp:lastModifiedBy>
  <cp:revision>1</cp:revision>
  <dcterms:created xsi:type="dcterms:W3CDTF">2022-07-05T14:23:09Z</dcterms:created>
  <dcterms:modified xsi:type="dcterms:W3CDTF">2022-07-05T17:07:50Z</dcterms:modified>
</cp:coreProperties>
</file>

<file path=docProps/thumbnail.jpeg>
</file>